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3"/>
  </p:sldMasterIdLst>
  <p:sldIdLst>
    <p:sldId id="256" r:id="rId4"/>
    <p:sldId id="259" r:id="rId5"/>
    <p:sldId id="274" r:id="rId6"/>
    <p:sldId id="265" r:id="rId7"/>
    <p:sldId id="277" r:id="rId8"/>
    <p:sldId id="278" r:id="rId9"/>
    <p:sldId id="27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3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720E-46F9-41A2-8226-AD35EF7C6A28}" type="datetimeFigureOut">
              <a:rPr lang="fr-FR" smtClean="0"/>
              <a:t>31/03/2023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A29F-ADB9-47A2-ACB9-E4C9AF1574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720E-46F9-41A2-8226-AD35EF7C6A28}" type="datetimeFigureOut">
              <a:rPr lang="fr-FR" smtClean="0"/>
              <a:t>31/03/2023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A29F-ADB9-47A2-ACB9-E4C9AF1574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00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D16720E-46F9-41A2-8226-AD35EF7C6A28}" type="datetimeFigureOut">
              <a:rPr lang="fr-FR" smtClean="0"/>
              <a:t>31/03/2023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FF8AA29F-ADB9-47A2-ACB9-E4C9AF1574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915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720E-46F9-41A2-8226-AD35EF7C6A28}" type="datetimeFigureOut">
              <a:rPr lang="fr-FR" smtClean="0"/>
              <a:t>31/03/2023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A29F-ADB9-47A2-ACB9-E4C9AF1574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228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16720E-46F9-41A2-8226-AD35EF7C6A28}" type="datetimeFigureOut">
              <a:rPr lang="fr-FR" smtClean="0"/>
              <a:t>31/03/2023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8AA29F-ADB9-47A2-ACB9-E4C9AF1574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2348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720E-46F9-41A2-8226-AD35EF7C6A28}" type="datetimeFigureOut">
              <a:rPr lang="fr-FR" smtClean="0"/>
              <a:t>31/03/2023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A29F-ADB9-47A2-ACB9-E4C9AF1574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353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720E-46F9-41A2-8226-AD35EF7C6A28}" type="datetimeFigureOut">
              <a:rPr lang="fr-FR" smtClean="0"/>
              <a:t>31/03/2023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A29F-ADB9-47A2-ACB9-E4C9AF1574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78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720E-46F9-41A2-8226-AD35EF7C6A28}" type="datetimeFigureOut">
              <a:rPr lang="fr-FR" smtClean="0"/>
              <a:t>31/03/2023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A29F-ADB9-47A2-ACB9-E4C9AF1574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776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720E-46F9-41A2-8226-AD35EF7C6A28}" type="datetimeFigureOut">
              <a:rPr lang="fr-FR" smtClean="0"/>
              <a:t>31/03/2023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A29F-ADB9-47A2-ACB9-E4C9AF1574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973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720E-46F9-41A2-8226-AD35EF7C6A28}" type="datetimeFigureOut">
              <a:rPr lang="fr-FR" smtClean="0"/>
              <a:t>31/03/2023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A29F-ADB9-47A2-ACB9-E4C9AF1574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654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720E-46F9-41A2-8226-AD35EF7C6A28}" type="datetimeFigureOut">
              <a:rPr lang="fr-FR" smtClean="0"/>
              <a:t>31/03/2023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A29F-ADB9-47A2-ACB9-E4C9AF1574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637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D16720E-46F9-41A2-8226-AD35EF7C6A28}" type="datetimeFigureOut">
              <a:rPr lang="fr-FR" smtClean="0"/>
              <a:t>31/03/2023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FF8AA29F-ADB9-47A2-ACB9-E4C9AF1574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6201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4ACE29-4800-759E-B192-67BA1369CA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ÉQUIPE DE FRANCE Aviron </a:t>
            </a:r>
            <a:br>
              <a:rPr lang="fr-FR" dirty="0"/>
            </a:br>
            <a:r>
              <a:rPr lang="fr-FR" sz="3500" dirty="0"/>
              <a:t>28 Novembre 2022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AD619D0-4485-02CB-90B2-35A918899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378351"/>
            <a:ext cx="9144000" cy="1309255"/>
          </a:xfrm>
        </p:spPr>
        <p:txBody>
          <a:bodyPr>
            <a:noAutofit/>
          </a:bodyPr>
          <a:lstStyle/>
          <a:p>
            <a:r>
              <a:rPr lang="fr-FR" sz="2300" dirty="0"/>
              <a:t>Grégory Doucende</a:t>
            </a:r>
          </a:p>
          <a:p>
            <a:r>
              <a:rPr lang="fr-FR" sz="2300" dirty="0"/>
              <a:t>Accompagnateur scientifique à la performance </a:t>
            </a:r>
          </a:p>
          <a:p>
            <a:r>
              <a:rPr lang="fr-FR" sz="2300" dirty="0"/>
              <a:t>CREPS-CNEA de Font </a:t>
            </a:r>
            <a:r>
              <a:rPr lang="fr-FR" sz="2300" dirty="0" err="1"/>
              <a:t>Romeu</a:t>
            </a:r>
            <a:r>
              <a:rPr lang="fr-FR" sz="2300" dirty="0"/>
              <a:t> </a:t>
            </a:r>
          </a:p>
          <a:p>
            <a:r>
              <a:rPr lang="fr-FR" sz="2300" dirty="0"/>
              <a:t>gregory.doucende@cnea-fontromeu.fr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BAF5D7A-3EBD-2FC6-9D29-211199B24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41" y="461575"/>
            <a:ext cx="3108103" cy="106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 ans / ANS / Sport / Jeunesse, sport, engagement, vie ...">
            <a:extLst>
              <a:ext uri="{FF2B5EF4-FFF2-40B4-BE49-F238E27FC236}">
                <a16:creationId xmlns:a16="http://schemas.microsoft.com/office/drawing/2014/main" id="{F0045DEC-680F-824A-58D9-D3DB527E5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94" y="276139"/>
            <a:ext cx="2562211" cy="143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logo ans / ANS / Sport / Jeunesse, sport, engagement, vie ...">
            <a:extLst>
              <a:ext uri="{FF2B5EF4-FFF2-40B4-BE49-F238E27FC236}">
                <a16:creationId xmlns:a16="http://schemas.microsoft.com/office/drawing/2014/main" id="{93433588-8AAC-199E-B48A-90FE123BA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94" y="258886"/>
            <a:ext cx="2562211" cy="143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Une nouvelle identité visuelle pour la Fédération Française ...">
            <a:extLst>
              <a:ext uri="{FF2B5EF4-FFF2-40B4-BE49-F238E27FC236}">
                <a16:creationId xmlns:a16="http://schemas.microsoft.com/office/drawing/2014/main" id="{7B06D6E2-D30B-2243-F34B-CDAAE8229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82" y="506098"/>
            <a:ext cx="2108850" cy="98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781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A9E6B6-5737-5F37-C9B6-4EFFDFAA0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30" y="259850"/>
            <a:ext cx="9784080" cy="1508760"/>
          </a:xfrm>
        </p:spPr>
        <p:txBody>
          <a:bodyPr/>
          <a:lstStyle/>
          <a:p>
            <a:r>
              <a:rPr lang="fr-FR" dirty="0"/>
              <a:t>Stage à 1850m (altitude naturelle)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B048C3C-EA9A-045D-0C9A-18C580C24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878" y="1202522"/>
            <a:ext cx="1653682" cy="56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logo ans / ANS / Sport / Jeunesse, sport, engagement, vie ...">
            <a:extLst>
              <a:ext uri="{FF2B5EF4-FFF2-40B4-BE49-F238E27FC236}">
                <a16:creationId xmlns:a16="http://schemas.microsoft.com/office/drawing/2014/main" id="{1167D095-5348-8383-DBB8-BA0F1BC27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283" y="655593"/>
            <a:ext cx="1010871" cy="56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Lac de Matemale et Forêt de la Matte, Sites touristiques remarquables,  visite et tourisme, Les Angles Pyrénées-Orientales, EscapadesLR">
            <a:extLst>
              <a:ext uri="{FF2B5EF4-FFF2-40B4-BE49-F238E27FC236}">
                <a16:creationId xmlns:a16="http://schemas.microsoft.com/office/drawing/2014/main" id="{C9F09A44-FF56-2617-DDD1-F67AC1E9A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99" y="2192413"/>
            <a:ext cx="2588378" cy="140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41EF0F3-733B-247E-7162-E07F8A8F1202}"/>
              </a:ext>
            </a:extLst>
          </p:cNvPr>
          <p:cNvSpPr txBox="1"/>
          <p:nvPr/>
        </p:nvSpPr>
        <p:spPr>
          <a:xfrm>
            <a:off x="4272536" y="2192413"/>
            <a:ext cx="468917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00" dirty="0"/>
              <a:t>1850m = stress pour l’organisme</a:t>
            </a:r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181E9976-065D-4CCE-5D47-7995CDFAB41D}"/>
              </a:ext>
            </a:extLst>
          </p:cNvPr>
          <p:cNvSpPr/>
          <p:nvPr/>
        </p:nvSpPr>
        <p:spPr>
          <a:xfrm>
            <a:off x="6435967" y="2708694"/>
            <a:ext cx="362310" cy="3968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38F8C8C-32AE-6CAC-5CF4-19C1B4E3BE42}"/>
              </a:ext>
            </a:extLst>
          </p:cNvPr>
          <p:cNvSpPr txBox="1"/>
          <p:nvPr/>
        </p:nvSpPr>
        <p:spPr>
          <a:xfrm>
            <a:off x="4272536" y="3105509"/>
            <a:ext cx="468917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00" dirty="0"/>
              <a:t>Monitoring de ce stress individuel</a:t>
            </a:r>
          </a:p>
        </p:txBody>
      </p:sp>
      <p:pic>
        <p:nvPicPr>
          <p:cNvPr id="9" name="Picture 2" descr="Une nouvelle identité visuelle pour la Fédération Française ...">
            <a:extLst>
              <a:ext uri="{FF2B5EF4-FFF2-40B4-BE49-F238E27FC236}">
                <a16:creationId xmlns:a16="http://schemas.microsoft.com/office/drawing/2014/main" id="{E78259ED-7ECC-F61F-E29F-957850365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250" y="224905"/>
            <a:ext cx="922903" cy="43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82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A9E6B6-5737-5F37-C9B6-4EFFDFAA0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30" y="259850"/>
            <a:ext cx="9784080" cy="1508760"/>
          </a:xfrm>
        </p:spPr>
        <p:txBody>
          <a:bodyPr/>
          <a:lstStyle/>
          <a:p>
            <a:r>
              <a:rPr lang="fr-FR" dirty="0"/>
              <a:t>Stage à 1850m (altitude naturelle)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B048C3C-EA9A-045D-0C9A-18C580C24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878" y="1202522"/>
            <a:ext cx="1653682" cy="56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logo ans / ANS / Sport / Jeunesse, sport, engagement, vie ...">
            <a:extLst>
              <a:ext uri="{FF2B5EF4-FFF2-40B4-BE49-F238E27FC236}">
                <a16:creationId xmlns:a16="http://schemas.microsoft.com/office/drawing/2014/main" id="{1167D095-5348-8383-DBB8-BA0F1BC27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283" y="655593"/>
            <a:ext cx="1010871" cy="56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Lac de Matemale et Forêt de la Matte, Sites touristiques remarquables,  visite et tourisme, Les Angles Pyrénées-Orientales, EscapadesLR">
            <a:extLst>
              <a:ext uri="{FF2B5EF4-FFF2-40B4-BE49-F238E27FC236}">
                <a16:creationId xmlns:a16="http://schemas.microsoft.com/office/drawing/2014/main" id="{C9F09A44-FF56-2617-DDD1-F67AC1E9A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99" y="2192413"/>
            <a:ext cx="2588378" cy="140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41EF0F3-733B-247E-7162-E07F8A8F1202}"/>
              </a:ext>
            </a:extLst>
          </p:cNvPr>
          <p:cNvSpPr txBox="1"/>
          <p:nvPr/>
        </p:nvSpPr>
        <p:spPr>
          <a:xfrm>
            <a:off x="4272536" y="2192413"/>
            <a:ext cx="468917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00" dirty="0"/>
              <a:t>1850m = stress pour l’organisme</a:t>
            </a:r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181E9976-065D-4CCE-5D47-7995CDFAB41D}"/>
              </a:ext>
            </a:extLst>
          </p:cNvPr>
          <p:cNvSpPr/>
          <p:nvPr/>
        </p:nvSpPr>
        <p:spPr>
          <a:xfrm>
            <a:off x="6435967" y="2708694"/>
            <a:ext cx="362310" cy="3968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38F8C8C-32AE-6CAC-5CF4-19C1B4E3BE42}"/>
              </a:ext>
            </a:extLst>
          </p:cNvPr>
          <p:cNvSpPr txBox="1"/>
          <p:nvPr/>
        </p:nvSpPr>
        <p:spPr>
          <a:xfrm>
            <a:off x="4272536" y="3105509"/>
            <a:ext cx="468917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00" dirty="0"/>
              <a:t>Monitoring de ce stress individuel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093DAE0-2AAD-F831-5DDC-D846D26A7E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872" t="47064" r="22406" b="28553"/>
          <a:stretch/>
        </p:blipFill>
        <p:spPr>
          <a:xfrm>
            <a:off x="1238108" y="4357898"/>
            <a:ext cx="9264770" cy="2240252"/>
          </a:xfrm>
          <a:prstGeom prst="rect">
            <a:avLst/>
          </a:prstGeom>
        </p:spPr>
      </p:pic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0CFCF7F7-ABB7-F7F3-BB94-B4C67C5B2D2D}"/>
              </a:ext>
            </a:extLst>
          </p:cNvPr>
          <p:cNvCxnSpPr>
            <a:cxnSpLocks/>
          </p:cNvCxnSpPr>
          <p:nvPr/>
        </p:nvCxnSpPr>
        <p:spPr>
          <a:xfrm>
            <a:off x="1703934" y="5111448"/>
            <a:ext cx="84136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Une nouvelle identité visuelle pour la Fédération Française ...">
            <a:extLst>
              <a:ext uri="{FF2B5EF4-FFF2-40B4-BE49-F238E27FC236}">
                <a16:creationId xmlns:a16="http://schemas.microsoft.com/office/drawing/2014/main" id="{F6B2256F-4FF6-D382-4145-F2FFF843F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250" y="224905"/>
            <a:ext cx="922903" cy="43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7F671D17-34C2-B3F4-8330-D073AD099120}"/>
              </a:ext>
            </a:extLst>
          </p:cNvPr>
          <p:cNvSpPr txBox="1"/>
          <p:nvPr/>
        </p:nvSpPr>
        <p:spPr>
          <a:xfrm>
            <a:off x="3720860" y="3818081"/>
            <a:ext cx="40601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dirty="0"/>
              <a:t>Saturation en O2 (SAO2)</a:t>
            </a:r>
          </a:p>
        </p:txBody>
      </p:sp>
    </p:spTree>
    <p:extLst>
      <p:ext uri="{BB962C8B-B14F-4D97-AF65-F5344CB8AC3E}">
        <p14:creationId xmlns:p14="http://schemas.microsoft.com/office/powerpoint/2010/main" val="334411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B048C3C-EA9A-045D-0C9A-18C580C24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878" y="1202522"/>
            <a:ext cx="1653682" cy="56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logo ans / ANS / Sport / Jeunesse, sport, engagement, vie ...">
            <a:extLst>
              <a:ext uri="{FF2B5EF4-FFF2-40B4-BE49-F238E27FC236}">
                <a16:creationId xmlns:a16="http://schemas.microsoft.com/office/drawing/2014/main" id="{1167D095-5348-8383-DBB8-BA0F1BC27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283" y="655593"/>
            <a:ext cx="1010871" cy="56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E30CBCE-77AE-F7C8-CD07-8B5184C14E91}"/>
              </a:ext>
            </a:extLst>
          </p:cNvPr>
          <p:cNvSpPr txBox="1"/>
          <p:nvPr/>
        </p:nvSpPr>
        <p:spPr>
          <a:xfrm>
            <a:off x="4065917" y="2784464"/>
            <a:ext cx="40601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dirty="0"/>
              <a:t>Variabilité de la FC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79041A9-D09A-39E4-F508-F0E7BD6590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02" t="48931" r="21604" b="22389"/>
          <a:stretch/>
        </p:blipFill>
        <p:spPr>
          <a:xfrm>
            <a:off x="494265" y="3416720"/>
            <a:ext cx="11203470" cy="2480094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92EA5FF8-3CC5-9889-1E14-75F2CCE9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40" y="302164"/>
            <a:ext cx="9783763" cy="1508125"/>
          </a:xfrm>
        </p:spPr>
        <p:txBody>
          <a:bodyPr/>
          <a:lstStyle/>
          <a:p>
            <a:r>
              <a:rPr lang="fr-FR" dirty="0"/>
              <a:t>Stage à 1850m (altitude naturelle)</a:t>
            </a:r>
          </a:p>
        </p:txBody>
      </p:sp>
      <p:pic>
        <p:nvPicPr>
          <p:cNvPr id="11" name="Picture 2" descr="Une nouvelle identité visuelle pour la Fédération Française ...">
            <a:extLst>
              <a:ext uri="{FF2B5EF4-FFF2-40B4-BE49-F238E27FC236}">
                <a16:creationId xmlns:a16="http://schemas.microsoft.com/office/drawing/2014/main" id="{479E4480-0FF4-67F3-03D6-675A434D9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250" y="224905"/>
            <a:ext cx="922903" cy="43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887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B048C3C-EA9A-045D-0C9A-18C580C24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878" y="1202522"/>
            <a:ext cx="1653682" cy="56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logo ans / ANS / Sport / Jeunesse, sport, engagement, vie ...">
            <a:extLst>
              <a:ext uri="{FF2B5EF4-FFF2-40B4-BE49-F238E27FC236}">
                <a16:creationId xmlns:a16="http://schemas.microsoft.com/office/drawing/2014/main" id="{1167D095-5348-8383-DBB8-BA0F1BC27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283" y="655593"/>
            <a:ext cx="1010871" cy="56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E30CBCE-77AE-F7C8-CD07-8B5184C14E91}"/>
              </a:ext>
            </a:extLst>
          </p:cNvPr>
          <p:cNvSpPr txBox="1"/>
          <p:nvPr/>
        </p:nvSpPr>
        <p:spPr>
          <a:xfrm>
            <a:off x="4065917" y="2784464"/>
            <a:ext cx="40601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dirty="0"/>
              <a:t>Hydratation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92EA5FF8-3CC5-9889-1E14-75F2CCE9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40" y="302164"/>
            <a:ext cx="9783763" cy="1508125"/>
          </a:xfrm>
        </p:spPr>
        <p:txBody>
          <a:bodyPr/>
          <a:lstStyle/>
          <a:p>
            <a:r>
              <a:rPr lang="fr-FR" dirty="0"/>
              <a:t>Stage à 1850m (altitude naturelle)</a:t>
            </a:r>
          </a:p>
        </p:txBody>
      </p:sp>
      <p:pic>
        <p:nvPicPr>
          <p:cNvPr id="11" name="Picture 2" descr="Une nouvelle identité visuelle pour la Fédération Française ...">
            <a:extLst>
              <a:ext uri="{FF2B5EF4-FFF2-40B4-BE49-F238E27FC236}">
                <a16:creationId xmlns:a16="http://schemas.microsoft.com/office/drawing/2014/main" id="{479E4480-0FF4-67F3-03D6-675A434D9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250" y="224905"/>
            <a:ext cx="922903" cy="43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1A46E44-D26B-8241-F1C4-DB8E25DF14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156" t="46516" r="21085" b="25789"/>
          <a:stretch/>
        </p:blipFill>
        <p:spPr>
          <a:xfrm>
            <a:off x="1088075" y="3384924"/>
            <a:ext cx="10478614" cy="282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64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B048C3C-EA9A-045D-0C9A-18C580C24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878" y="1202522"/>
            <a:ext cx="1653682" cy="56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logo ans / ANS / Sport / Jeunesse, sport, engagement, vie ...">
            <a:extLst>
              <a:ext uri="{FF2B5EF4-FFF2-40B4-BE49-F238E27FC236}">
                <a16:creationId xmlns:a16="http://schemas.microsoft.com/office/drawing/2014/main" id="{1167D095-5348-8383-DBB8-BA0F1BC27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283" y="655593"/>
            <a:ext cx="1010871" cy="56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E30CBCE-77AE-F7C8-CD07-8B5184C14E91}"/>
              </a:ext>
            </a:extLst>
          </p:cNvPr>
          <p:cNvSpPr txBox="1"/>
          <p:nvPr/>
        </p:nvSpPr>
        <p:spPr>
          <a:xfrm>
            <a:off x="4131905" y="2331978"/>
            <a:ext cx="40601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dirty="0"/>
              <a:t>Glycémie Nocturne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92EA5FF8-3CC5-9889-1E14-75F2CCE9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40" y="302164"/>
            <a:ext cx="9783763" cy="1508125"/>
          </a:xfrm>
        </p:spPr>
        <p:txBody>
          <a:bodyPr/>
          <a:lstStyle/>
          <a:p>
            <a:r>
              <a:rPr lang="fr-FR" dirty="0"/>
              <a:t>Stage à 1850m (altitude naturelle)</a:t>
            </a:r>
          </a:p>
        </p:txBody>
      </p:sp>
      <p:pic>
        <p:nvPicPr>
          <p:cNvPr id="11" name="Picture 2" descr="Une nouvelle identité visuelle pour la Fédération Française ...">
            <a:extLst>
              <a:ext uri="{FF2B5EF4-FFF2-40B4-BE49-F238E27FC236}">
                <a16:creationId xmlns:a16="http://schemas.microsoft.com/office/drawing/2014/main" id="{479E4480-0FF4-67F3-03D6-675A434D9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250" y="224905"/>
            <a:ext cx="922903" cy="43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403796E-69B2-DCCD-54BB-36EB2A68B3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253" t="39175" r="19752" b="25086"/>
          <a:stretch/>
        </p:blipFill>
        <p:spPr>
          <a:xfrm>
            <a:off x="565607" y="2894998"/>
            <a:ext cx="10878533" cy="358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55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A9E6B6-5737-5F37-C9B6-4EFFDFAA0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30" y="259850"/>
            <a:ext cx="9784080" cy="1508760"/>
          </a:xfrm>
        </p:spPr>
        <p:txBody>
          <a:bodyPr/>
          <a:lstStyle/>
          <a:p>
            <a:r>
              <a:rPr lang="fr-FR" dirty="0"/>
              <a:t>Merci de votre attention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B048C3C-EA9A-045D-0C9A-18C580C24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878" y="1202522"/>
            <a:ext cx="1653682" cy="56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logo ans / ANS / Sport / Jeunesse, sport, engagement, vie ...">
            <a:extLst>
              <a:ext uri="{FF2B5EF4-FFF2-40B4-BE49-F238E27FC236}">
                <a16:creationId xmlns:a16="http://schemas.microsoft.com/office/drawing/2014/main" id="{1167D095-5348-8383-DBB8-BA0F1BC27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283" y="655593"/>
            <a:ext cx="1010871" cy="56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ÉSERVEZ VOTRE SÉJOUR -">
            <a:extLst>
              <a:ext uri="{FF2B5EF4-FFF2-40B4-BE49-F238E27FC236}">
                <a16:creationId xmlns:a16="http://schemas.microsoft.com/office/drawing/2014/main" id="{8D456A0C-7801-B046-7BF5-68EE58AA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862" y="2223680"/>
            <a:ext cx="6430275" cy="4285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Une nouvelle identité visuelle pour la Fédération Française ...">
            <a:extLst>
              <a:ext uri="{FF2B5EF4-FFF2-40B4-BE49-F238E27FC236}">
                <a16:creationId xmlns:a16="http://schemas.microsoft.com/office/drawing/2014/main" id="{C103F733-E07E-119F-46A9-2531C4606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250" y="224905"/>
            <a:ext cx="922903" cy="43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561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À bandes">
  <a:themeElements>
    <a:clrScheme name="À bandes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À bande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À bande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A3933692FBFE4589E2A0F98C1C0372" ma:contentTypeVersion="13" ma:contentTypeDescription="Crée un document." ma:contentTypeScope="" ma:versionID="fb40ce1ceff48d3b09630aee3921c3a0">
  <xsd:schema xmlns:xsd="http://www.w3.org/2001/XMLSchema" xmlns:xs="http://www.w3.org/2001/XMLSchema" xmlns:p="http://schemas.microsoft.com/office/2006/metadata/properties" xmlns:ns2="03d67736-19dc-4d12-b012-30c14cc2fee6" xmlns:ns3="cf9cd9a1-a410-4e01-90fe-fe8c2ce69404" targetNamespace="http://schemas.microsoft.com/office/2006/metadata/properties" ma:root="true" ma:fieldsID="c63970b68222fc8909b61318e6ffe1ec" ns2:_="" ns3:_="">
    <xsd:import namespace="03d67736-19dc-4d12-b012-30c14cc2fee6"/>
    <xsd:import namespace="cf9cd9a1-a410-4e01-90fe-fe8c2ce694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d67736-19dc-4d12-b012-30c14cc2fe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0366c1c3-5e2c-4773-a070-5fd3f451cc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9cd9a1-a410-4e01-90fe-fe8c2ce6940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381bda4-1c9d-4f86-8b8a-0c73b54dbb36}" ma:internalName="TaxCatchAll" ma:showField="CatchAllData" ma:web="cf9cd9a1-a410-4e01-90fe-fe8c2ce694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4BE8DD-AC93-4AFD-81EE-B33074A656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74333D-72A7-4CF8-80E0-9D17C6AAFC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d67736-19dc-4d12-b012-30c14cc2fee6"/>
    <ds:schemaRef ds:uri="cf9cd9a1-a410-4e01-90fe-fe8c2ce694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TM03090430[[fn=À bandes]]</Template>
  <TotalTime>359</TotalTime>
  <Words>98</Words>
  <Application>Microsoft Macintosh PowerPoint</Application>
  <PresentationFormat>Grand écran</PresentationFormat>
  <Paragraphs>19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Corbel</vt:lpstr>
      <vt:lpstr>Wingdings</vt:lpstr>
      <vt:lpstr>À bandes</vt:lpstr>
      <vt:lpstr>ÉQUIPE DE FRANCE Aviron  28 Novembre 2022</vt:lpstr>
      <vt:lpstr>Stage à 1850m (altitude naturelle)</vt:lpstr>
      <vt:lpstr>Stage à 1850m (altitude naturelle)</vt:lpstr>
      <vt:lpstr>Stage à 1850m (altitude naturelle)</vt:lpstr>
      <vt:lpstr>Stage à 1850m (altitude naturelle)</vt:lpstr>
      <vt:lpstr>Stage à 1850m (altitude naturelle)</vt:lpstr>
      <vt:lpstr>Merci de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Assises de la Marche Athlétique </dc:title>
  <dc:creator>Grégory DOUCENDE</dc:creator>
  <cp:lastModifiedBy>Gilles Bosquet</cp:lastModifiedBy>
  <cp:revision>13</cp:revision>
  <dcterms:created xsi:type="dcterms:W3CDTF">2022-11-25T13:10:14Z</dcterms:created>
  <dcterms:modified xsi:type="dcterms:W3CDTF">2023-03-31T14:20:30Z</dcterms:modified>
</cp:coreProperties>
</file>